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4CAF39-9D12-C048-AAD1-D8B727BF9168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A2A7A8-AE05-9D42-9CCF-283511D2E5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4059" y="1098921"/>
            <a:ext cx="5948231" cy="1470025"/>
          </a:xfrm>
        </p:spPr>
        <p:txBody>
          <a:bodyPr/>
          <a:lstStyle/>
          <a:p>
            <a:r>
              <a:rPr lang="en-US" dirty="0" smtClean="0"/>
              <a:t>Epistemic Norms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8390" y="4929356"/>
            <a:ext cx="5524862" cy="1752600"/>
          </a:xfrm>
        </p:spPr>
        <p:txBody>
          <a:bodyPr/>
          <a:lstStyle/>
          <a:p>
            <a:r>
              <a:rPr lang="en-US" dirty="0" smtClean="0"/>
              <a:t>Kareem Khalifa</a:t>
            </a:r>
          </a:p>
          <a:p>
            <a:r>
              <a:rPr lang="en-US" dirty="0" smtClean="0"/>
              <a:t>Philosophy Department</a:t>
            </a:r>
          </a:p>
          <a:p>
            <a:r>
              <a:rPr lang="en-US" dirty="0" smtClean="0"/>
              <a:t>Middlebury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3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338" y="0"/>
            <a:ext cx="6210662" cy="1600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2548" y="4338928"/>
            <a:ext cx="5224252" cy="1787235"/>
          </a:xfrm>
        </p:spPr>
        <p:txBody>
          <a:bodyPr/>
          <a:lstStyle/>
          <a:p>
            <a:pPr marL="457200" indent="-457200" algn="ctr">
              <a:buFont typeface="+mj-lt"/>
              <a:buAutoNum type="arabicPeriod"/>
            </a:pPr>
            <a:r>
              <a:rPr lang="en-US" dirty="0" smtClean="0"/>
              <a:t>Recap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dirty="0" smtClean="0"/>
              <a:t>Epistemic Norms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dirty="0" smtClean="0"/>
              <a:t>Externalism Refuted?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mtClean="0"/>
              <a:t>Relativism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3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338" y="0"/>
            <a:ext cx="6210662" cy="1600200"/>
          </a:xfrm>
        </p:spPr>
        <p:txBody>
          <a:bodyPr/>
          <a:lstStyle/>
          <a:p>
            <a:r>
              <a:rPr lang="en-US" dirty="0" smtClean="0"/>
              <a:t>1. Recap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5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338" y="0"/>
            <a:ext cx="6210662" cy="1600200"/>
          </a:xfrm>
        </p:spPr>
        <p:txBody>
          <a:bodyPr/>
          <a:lstStyle/>
          <a:p>
            <a:r>
              <a:rPr lang="en-US" dirty="0" smtClean="0"/>
              <a:t>2. Epistemic Norms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26464" y="3598136"/>
            <a:ext cx="5360335" cy="9978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2.1. The general account</a:t>
            </a:r>
          </a:p>
          <a:p>
            <a:pPr marL="0" indent="0" algn="ctr">
              <a:buNone/>
            </a:pPr>
            <a:r>
              <a:rPr lang="en-US" dirty="0" smtClean="0"/>
              <a:t>2.2. Three views</a:t>
            </a:r>
          </a:p>
        </p:txBody>
      </p:sp>
    </p:spTree>
    <p:extLst>
      <p:ext uri="{BB962C8B-B14F-4D97-AF65-F5344CB8AC3E}">
        <p14:creationId xmlns:p14="http://schemas.microsoft.com/office/powerpoint/2010/main" val="187154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255" y="0"/>
            <a:ext cx="6346745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Externalism Refuted?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26464" y="1920013"/>
            <a:ext cx="5360335" cy="11036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3.1. </a:t>
            </a:r>
            <a:r>
              <a:rPr lang="en-US" b="1" dirty="0" smtClean="0">
                <a:solidFill>
                  <a:schemeClr val="tx1"/>
                </a:solidFill>
              </a:rPr>
              <a:t>Belief externalism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3.1.1. Guidance objection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9593" y="4989011"/>
            <a:ext cx="4384887" cy="1200328"/>
          </a:xfrm>
          <a:prstGeom prst="rect">
            <a:avLst/>
          </a:prstGeom>
          <a:solidFill>
            <a:srgbClr val="F0B57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3.2. </a:t>
            </a:r>
            <a:r>
              <a:rPr lang="en-US" sz="2400" b="1" dirty="0" smtClean="0"/>
              <a:t>Norm </a:t>
            </a:r>
            <a:r>
              <a:rPr lang="en-US" sz="2400" b="1" dirty="0" err="1" smtClean="0"/>
              <a:t>exterrnalism</a:t>
            </a:r>
            <a:endParaRPr lang="en-US" sz="2400" b="1" dirty="0" smtClean="0"/>
          </a:p>
          <a:p>
            <a:pPr algn="ctr"/>
            <a:r>
              <a:rPr lang="en-US" sz="2400" dirty="0" smtClean="0"/>
              <a:t>3.2.1. Discovery thesis refuted</a:t>
            </a:r>
          </a:p>
          <a:p>
            <a:pPr algn="ctr"/>
            <a:r>
              <a:rPr lang="en-US" sz="2400" dirty="0" smtClean="0"/>
              <a:t>3.2.2. Brute thesis refuted</a:t>
            </a:r>
          </a:p>
        </p:txBody>
      </p:sp>
    </p:spTree>
    <p:extLst>
      <p:ext uri="{BB962C8B-B14F-4D97-AF65-F5344CB8AC3E}">
        <p14:creationId xmlns:p14="http://schemas.microsoft.com/office/powerpoint/2010/main" val="147853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255" y="0"/>
            <a:ext cx="6346745" cy="11489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Relativism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18690"/>
            <a:ext cx="3462549" cy="692509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2548" y="2917815"/>
            <a:ext cx="5360335" cy="148158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4.1. </a:t>
            </a:r>
            <a:r>
              <a:rPr lang="en-US" b="1" dirty="0" smtClean="0">
                <a:solidFill>
                  <a:schemeClr val="tx1"/>
                </a:solidFill>
              </a:rPr>
              <a:t>From internalism to relativism?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4.2. </a:t>
            </a:r>
            <a:r>
              <a:rPr lang="en-US" b="1" dirty="0" smtClean="0">
                <a:solidFill>
                  <a:schemeClr val="tx1"/>
                </a:solidFill>
              </a:rPr>
              <a:t>P&amp;C’s rebuttal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4.2.1. ‘Nasty’ relativism</a:t>
            </a:r>
          </a:p>
        </p:txBody>
      </p:sp>
    </p:spTree>
    <p:extLst>
      <p:ext uri="{BB962C8B-B14F-4D97-AF65-F5344CB8AC3E}">
        <p14:creationId xmlns:p14="http://schemas.microsoft.com/office/powerpoint/2010/main" val="358734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108</TotalTime>
  <Words>81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Epistemic Norms</vt:lpstr>
      <vt:lpstr>Overview</vt:lpstr>
      <vt:lpstr>1. Recap</vt:lpstr>
      <vt:lpstr>2. Epistemic Norms</vt:lpstr>
      <vt:lpstr>3. Externalism Refuted?</vt:lpstr>
      <vt:lpstr>4. Relativism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Epistemic Norms</dc:title>
  <dc:creator>Kareem Khalifa</dc:creator>
  <cp:lastModifiedBy>Kareem Khalifa</cp:lastModifiedBy>
  <cp:revision>3</cp:revision>
  <dcterms:created xsi:type="dcterms:W3CDTF">2016-04-03T23:43:48Z</dcterms:created>
  <dcterms:modified xsi:type="dcterms:W3CDTF">2016-04-06T14:02:42Z</dcterms:modified>
</cp:coreProperties>
</file>